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2" d="100"/>
          <a:sy n="32" d="100"/>
        </p:scale>
        <p:origin x="24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gif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1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24.png"/><Relationship Id="rId15" Type="http://schemas.openxmlformats.org/officeDocument/2006/relationships/image" Target="../media/image30.png"/><Relationship Id="rId10" Type="http://schemas.openxmlformats.org/officeDocument/2006/relationships/image" Target="../media/image27.png"/><Relationship Id="rId19" Type="http://schemas.openxmlformats.org/officeDocument/2006/relationships/image" Target="../media/image34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38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38.png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917" y="3405078"/>
            <a:ext cx="6221589" cy="18633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78789" y="8222296"/>
            <a:ext cx="7746742" cy="17844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007" y="4205391"/>
            <a:ext cx="18683306" cy="272664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120038" y="9242057"/>
            <a:ext cx="29329314" cy="10323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6D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097208" y="-509167"/>
            <a:ext cx="33411042" cy="140451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05" y="74043"/>
            <a:ext cx="8156495" cy="24036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126" y="1983059"/>
            <a:ext cx="4930592" cy="12722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6D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024987" y="-462809"/>
            <a:ext cx="33122157" cy="139902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05" y="74043"/>
            <a:ext cx="8156495" cy="24036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126" y="1983059"/>
            <a:ext cx="4459106" cy="12722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6D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024727" y="-471338"/>
            <a:ext cx="33121117" cy="140925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05" y="74043"/>
            <a:ext cx="8156495" cy="24036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126" y="1983059"/>
            <a:ext cx="4459106" cy="12722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639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44674" y="3576786"/>
            <a:ext cx="9357387" cy="36737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31083"/>
            <a:ext cx="18268657" cy="5101019"/>
            <a:chOff x="0" y="-231083"/>
            <a:chExt cx="18268657" cy="510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31083"/>
              <a:ext cx="18268657" cy="510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115" y="4810811"/>
            <a:ext cx="18302772" cy="5415778"/>
            <a:chOff x="-34115" y="4810811"/>
            <a:chExt cx="18302772" cy="54157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115" y="4810811"/>
              <a:ext cx="18302772" cy="54157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7276" y="6202286"/>
            <a:ext cx="6522648" cy="1697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01185" y="5523459"/>
            <a:ext cx="860876" cy="860876"/>
            <a:chOff x="12901185" y="5523459"/>
            <a:chExt cx="860876" cy="8608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1185" y="5523459"/>
              <a:ext cx="860876" cy="8608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44355" y="5107138"/>
            <a:ext cx="1936322" cy="20684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23598" y="8072870"/>
            <a:ext cx="5466484" cy="17697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11799" y="7853774"/>
            <a:ext cx="764489" cy="147791"/>
            <a:chOff x="12911799" y="7853774"/>
            <a:chExt cx="764489" cy="1477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1799" y="7853774"/>
              <a:ext cx="764489" cy="1477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4294" y="6378349"/>
            <a:ext cx="7973666" cy="16978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00737" y="5523459"/>
            <a:ext cx="860876" cy="860876"/>
            <a:chOff x="4300737" y="5523459"/>
            <a:chExt cx="860876" cy="8608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00737" y="5523459"/>
              <a:ext cx="860876" cy="86087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43908" y="5123596"/>
            <a:ext cx="1876922" cy="203549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1555" y="8106985"/>
            <a:ext cx="8366570" cy="13813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311351" y="7853774"/>
            <a:ext cx="764489" cy="147791"/>
            <a:chOff x="4311351" y="7853774"/>
            <a:chExt cx="764489" cy="1477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11351" y="7853774"/>
              <a:ext cx="764489" cy="1477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96741" y="0"/>
            <a:ext cx="9151386" cy="5247933"/>
            <a:chOff x="4896741" y="0"/>
            <a:chExt cx="9151386" cy="52479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96741" y="0"/>
              <a:ext cx="9151386" cy="524793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71613" y="9847821"/>
            <a:ext cx="5984751" cy="58258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3775" y="495349"/>
            <a:ext cx="4488914" cy="2275428"/>
          </a:xfrm>
          <a:prstGeom prst="rect">
            <a:avLst/>
          </a:prstGeom>
        </p:spPr>
      </p:pic>
      <p:pic>
        <p:nvPicPr>
          <p:cNvPr id="4" name="그림 3" descr="실내, 바닥, 벽, 정보기기이(가) 표시된 사진&#10;&#10;자동 생성된 설명">
            <a:extLst>
              <a:ext uri="{FF2B5EF4-FFF2-40B4-BE49-F238E27FC236}">
                <a16:creationId xmlns:a16="http://schemas.microsoft.com/office/drawing/2014/main" id="{236CE700-82FC-0845-ADBB-B05C25691B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310" y="79731"/>
            <a:ext cx="9201932" cy="51841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71" y="757450"/>
            <a:ext cx="16619048" cy="8785408"/>
            <a:chOff x="828571" y="757450"/>
            <a:chExt cx="16619048" cy="87854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71" y="757450"/>
              <a:ext cx="16619048" cy="87854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33305" y="9433998"/>
            <a:ext cx="5258295" cy="9713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60578" y="4748134"/>
            <a:ext cx="7739066" cy="16978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57147" y="4076844"/>
            <a:ext cx="860876" cy="860876"/>
            <a:chOff x="8657147" y="4076844"/>
            <a:chExt cx="860876" cy="8608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7147" y="4076844"/>
              <a:ext cx="860876" cy="8608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10897" y="3672940"/>
            <a:ext cx="1902369" cy="20414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47424" y="6824414"/>
            <a:ext cx="4623008" cy="21580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15775" y="6407159"/>
            <a:ext cx="764489" cy="147791"/>
            <a:chOff x="8815775" y="6407159"/>
            <a:chExt cx="764489" cy="1477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15775" y="6407159"/>
              <a:ext cx="764489" cy="14779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1918" y="4755668"/>
            <a:ext cx="6861380" cy="16978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35278" y="4076844"/>
            <a:ext cx="860876" cy="860876"/>
            <a:chOff x="3535278" y="4076844"/>
            <a:chExt cx="860876" cy="8608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35278" y="4076844"/>
              <a:ext cx="860876" cy="86087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89028" y="3672940"/>
            <a:ext cx="1883321" cy="204148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3174" y="6831774"/>
            <a:ext cx="4831399" cy="17573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45892" y="6407159"/>
            <a:ext cx="764489" cy="147791"/>
            <a:chOff x="3545892" y="6407159"/>
            <a:chExt cx="764489" cy="1477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45892" y="6407159"/>
              <a:ext cx="764489" cy="14779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66879" y="4755668"/>
            <a:ext cx="7157295" cy="16978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964687" y="4076844"/>
            <a:ext cx="860876" cy="860876"/>
            <a:chOff x="13964687" y="4076844"/>
            <a:chExt cx="860876" cy="8608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64687" y="4076844"/>
              <a:ext cx="860876" cy="86087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49447" y="3663416"/>
            <a:ext cx="1677111" cy="206053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17168" y="6824414"/>
            <a:ext cx="5211284" cy="13813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75301" y="6407159"/>
            <a:ext cx="764489" cy="147791"/>
            <a:chOff x="13975301" y="6407159"/>
            <a:chExt cx="764489" cy="1477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75301" y="6407159"/>
              <a:ext cx="764489" cy="14779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83775" y="495349"/>
            <a:ext cx="4488914" cy="227542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9332" y="9723258"/>
            <a:ext cx="17737408" cy="6046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B5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9008" y="406300"/>
            <a:ext cx="5200555" cy="5473664"/>
            <a:chOff x="629008" y="406300"/>
            <a:chExt cx="5200555" cy="54736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008" y="406300"/>
              <a:ext cx="5200555" cy="54736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1519" y="6036976"/>
            <a:ext cx="3796389" cy="9512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803341" y="7326278"/>
            <a:ext cx="7413381" cy="2734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95680" y="7080269"/>
            <a:ext cx="667212" cy="128985"/>
            <a:chOff x="2895680" y="7080269"/>
            <a:chExt cx="667212" cy="1289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95680" y="7080269"/>
              <a:ext cx="667212" cy="1289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12478" y="406300"/>
            <a:ext cx="5362907" cy="5473664"/>
            <a:chOff x="6712478" y="406300"/>
            <a:chExt cx="5362907" cy="54736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2478" y="406300"/>
              <a:ext cx="5362907" cy="547366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67338" y="7300946"/>
            <a:ext cx="3777718" cy="29812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86310" y="7080269"/>
            <a:ext cx="667212" cy="128985"/>
            <a:chOff x="8886310" y="7080269"/>
            <a:chExt cx="667212" cy="1289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86310" y="7080269"/>
              <a:ext cx="667212" cy="1289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716" y="7318002"/>
            <a:ext cx="4810384" cy="29812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627131" y="7080269"/>
            <a:ext cx="667212" cy="128985"/>
            <a:chOff x="14627131" y="7080269"/>
            <a:chExt cx="667212" cy="1289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27131" y="7080269"/>
              <a:ext cx="667212" cy="128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20492" y="1012870"/>
            <a:ext cx="5496375" cy="4283235"/>
            <a:chOff x="12420492" y="1012870"/>
            <a:chExt cx="5496375" cy="42832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2420492" y="1012870"/>
              <a:ext cx="5496375" cy="428323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23099" y="6036976"/>
            <a:ext cx="6601532" cy="95120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17069" y="6038250"/>
            <a:ext cx="3619503" cy="94865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105256" y="6602365"/>
            <a:ext cx="7764067" cy="4791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68708" y="6602363"/>
            <a:ext cx="7815076" cy="4791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18915" y="6622382"/>
            <a:ext cx="7215667" cy="3914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B5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93277" y="337118"/>
            <a:ext cx="5200555" cy="5473664"/>
            <a:chOff x="2393277" y="337118"/>
            <a:chExt cx="5200555" cy="54736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3277" y="337118"/>
              <a:ext cx="5200555" cy="54736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426" y="5933679"/>
            <a:ext cx="8050294" cy="9512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97016" y="7244429"/>
            <a:ext cx="8920962" cy="1573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59948" y="7011087"/>
            <a:ext cx="667212" cy="128985"/>
            <a:chOff x="4659948" y="7011087"/>
            <a:chExt cx="667212" cy="1289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9948" y="7011087"/>
              <a:ext cx="667212" cy="1289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01481" y="337118"/>
            <a:ext cx="5362907" cy="5473664"/>
            <a:chOff x="9701481" y="337118"/>
            <a:chExt cx="5362907" cy="54736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1481" y="337118"/>
              <a:ext cx="5362907" cy="547366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42808" y="7245631"/>
            <a:ext cx="6335318" cy="28505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49325" y="7011087"/>
            <a:ext cx="667212" cy="128985"/>
            <a:chOff x="12049325" y="7011087"/>
            <a:chExt cx="667212" cy="1289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325" y="7011087"/>
              <a:ext cx="667212" cy="1289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0924" y="5967069"/>
            <a:ext cx="6643132" cy="95287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79635" y="6575952"/>
            <a:ext cx="5420562" cy="4589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60934" y="6574200"/>
            <a:ext cx="5254505" cy="5073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21076" y="7245631"/>
            <a:ext cx="6320318" cy="31499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B5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9860" y="389093"/>
            <a:ext cx="7818524" cy="5473664"/>
            <a:chOff x="1719860" y="389093"/>
            <a:chExt cx="7818524" cy="54736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9860" y="389093"/>
              <a:ext cx="7818524" cy="54736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2697" y="5892803"/>
            <a:ext cx="7589551" cy="9528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226" y="7233518"/>
            <a:ext cx="8094219" cy="1562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37007" y="6970935"/>
            <a:ext cx="667212" cy="128985"/>
            <a:chOff x="5337007" y="6970935"/>
            <a:chExt cx="667212" cy="1289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7007" y="6970935"/>
              <a:ext cx="667212" cy="1289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89022" y="6532067"/>
            <a:ext cx="6315190" cy="2410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81762" y="7300795"/>
            <a:ext cx="5306784" cy="19360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28977" y="7063062"/>
            <a:ext cx="667212" cy="128985"/>
            <a:chOff x="13428977" y="7063062"/>
            <a:chExt cx="667212" cy="1289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28977" y="7063062"/>
              <a:ext cx="667212" cy="128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15757" y="389093"/>
            <a:ext cx="5156940" cy="5473664"/>
            <a:chOff x="11415757" y="389093"/>
            <a:chExt cx="5156940" cy="54736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15757" y="389093"/>
              <a:ext cx="5156940" cy="547366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43897" y="6019768"/>
            <a:ext cx="3672151" cy="9512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4319" y="6646203"/>
            <a:ext cx="5200162" cy="4087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639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19972" y="-17058"/>
            <a:ext cx="10368258" cy="10532629"/>
            <a:chOff x="8319972" y="-17058"/>
            <a:chExt cx="10368258" cy="105326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19972" y="-17058"/>
              <a:ext cx="10368258" cy="105326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6397" y="181321"/>
            <a:ext cx="8719676" cy="3286147"/>
            <a:chOff x="9006397" y="181321"/>
            <a:chExt cx="8719676" cy="32861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6397" y="181321"/>
              <a:ext cx="8719676" cy="32861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6397" y="6737347"/>
            <a:ext cx="8719676" cy="3295230"/>
            <a:chOff x="9006397" y="6737347"/>
            <a:chExt cx="8719676" cy="32952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6397" y="6737347"/>
              <a:ext cx="8719676" cy="32952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952" y="140637"/>
            <a:ext cx="7469667" cy="13734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31381" y="8568833"/>
            <a:ext cx="8893619" cy="15232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06397" y="3448053"/>
            <a:ext cx="8719676" cy="3451974"/>
            <a:chOff x="9006397" y="3448053"/>
            <a:chExt cx="8719676" cy="34519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6397" y="3448053"/>
              <a:ext cx="8719676" cy="3451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1611" y="2321746"/>
            <a:ext cx="7795326" cy="5855022"/>
            <a:chOff x="291611" y="2321746"/>
            <a:chExt cx="7795326" cy="58550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611" y="2321746"/>
              <a:ext cx="7795326" cy="58550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5059" y="2616805"/>
            <a:ext cx="5769854" cy="5264903"/>
            <a:chOff x="1275059" y="2616805"/>
            <a:chExt cx="5769854" cy="52649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5059" y="2616805"/>
              <a:ext cx="5769854" cy="5264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6D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05" y="74043"/>
            <a:ext cx="7323676" cy="24036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37027" y="2038937"/>
            <a:ext cx="9351173" cy="12788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3017" y="5850784"/>
            <a:ext cx="6668335" cy="127889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70592" y="5813689"/>
            <a:ext cx="5613239" cy="12829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69616" y="3068001"/>
            <a:ext cx="3289572" cy="12566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69981" y="6998714"/>
            <a:ext cx="5536495" cy="22536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90498" y="7015771"/>
            <a:ext cx="5407514" cy="17551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83278" y="2035794"/>
            <a:ext cx="7680592" cy="12774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99177" y="3070182"/>
            <a:ext cx="4300876" cy="22560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6D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084688" y="-609984"/>
            <a:ext cx="33360963" cy="143120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05" y="74043"/>
            <a:ext cx="8156495" cy="24036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126" y="1962345"/>
            <a:ext cx="4460611" cy="12929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임혜연</cp:lastModifiedBy>
  <cp:revision>2</cp:revision>
  <dcterms:created xsi:type="dcterms:W3CDTF">2023-11-09T13:01:23Z</dcterms:created>
  <dcterms:modified xsi:type="dcterms:W3CDTF">2023-11-09T04:02:30Z</dcterms:modified>
</cp:coreProperties>
</file>